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0" y="4287943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32278F-C26B-6F4D-8A7A-CA4D402DD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37" y="3710145"/>
            <a:ext cx="7466848" cy="314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CD2A61-6B06-31E8-903E-3B9CF2A4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26" y="593882"/>
            <a:ext cx="4786732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92ECD3-5FDE-2BF2-C21E-E263FCEC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26" y="593882"/>
            <a:ext cx="4715200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12BAC16-4CC0-EB21-8607-613F56C2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867" y="3715423"/>
            <a:ext cx="7454327" cy="314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B83210E-B71D-93E9-4EEB-B4C1ED9D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62" y="737933"/>
            <a:ext cx="4592723" cy="27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C97D632-C10D-4300-7E06-532CA9EA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38" y="737933"/>
            <a:ext cx="4592724" cy="28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735D58-DD71-70E1-C97F-1A26D2B5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948" y="794951"/>
            <a:ext cx="4697579" cy="28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3B03661-E2D1-A4F4-1FFA-801D07F49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77" y="3846637"/>
            <a:ext cx="6842046" cy="294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9120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135</cp:revision>
  <dcterms:created xsi:type="dcterms:W3CDTF">2022-05-19T15:06:45Z</dcterms:created>
  <dcterms:modified xsi:type="dcterms:W3CDTF">2023-02-02T00:29:44Z</dcterms:modified>
</cp:coreProperties>
</file>